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1"/>
  </p:notesMasterIdLst>
  <p:sldIdLst>
    <p:sldId id="256" r:id="rId3"/>
    <p:sldId id="291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292" r:id="rId14"/>
    <p:sldId id="316" r:id="rId15"/>
    <p:sldId id="319" r:id="rId16"/>
    <p:sldId id="318" r:id="rId17"/>
    <p:sldId id="320" r:id="rId18"/>
    <p:sldId id="321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12/29/2017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Data_Type_(GLSL)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hronos.org/opengl/wiki/Built-in_Variable_(GLSL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5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some cases it is not necessary to specify array size on </a:t>
            </a:r>
            <a:r>
              <a:rPr lang="en-US" baseline="0" dirty="0" err="1"/>
              <a:t>decelaration</a:t>
            </a:r>
            <a:r>
              <a:rPr lang="en-US" baseline="0" dirty="0"/>
              <a:t>, which is not in the scope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48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</a:t>
            </a:r>
            <a:r>
              <a:rPr lang="en-US" dirty="0" err="1"/>
              <a:t>shader’s</a:t>
            </a:r>
            <a:r>
              <a:rPr lang="en-US" dirty="0"/>
              <a:t> main function does not return any value, or does not accept any input parameters, global variables are used for getting input and passing output.</a:t>
            </a:r>
          </a:p>
          <a:p>
            <a:endParaRPr lang="en-US" baseline="0" dirty="0"/>
          </a:p>
          <a:p>
            <a:r>
              <a:rPr lang="en-US" baseline="0" dirty="0"/>
              <a:t>Since there are no shader stages before the vertex shader the input for a shader stage is defined in by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28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Vertex shader does not have any built-in input variable for vertex data.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6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𝑉𝑒𝑟𝑡𝑒𝑥𝐼𝐷</m:t>
                    </m:r>
                  </m:oMath>
                </a14:m>
                <a:r>
                  <a:rPr lang="en-US" dirty="0"/>
                  <a:t> if it’s not the indexed rendering mode,</a:t>
                </a:r>
                <a:r>
                  <a:rPr lang="en-US" baseline="0" dirty="0"/>
                  <a:t> this holds the effective index of the vertex being rendered.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Instanced rendering mode is a way to reduce draw calls, this is not in the scope of this course.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The value written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dirty="0"/>
                  <a:t> is</a:t>
                </a:r>
                <a:r>
                  <a:rPr lang="en-US" baseline="0" dirty="0"/>
                  <a:t> used as the final position of the vertex (unless it is modified by geometry shader) which</a:t>
                </a:r>
                <a:r>
                  <a:rPr lang="en-US" dirty="0"/>
                  <a:t> propagated through</a:t>
                </a:r>
                <a:r>
                  <a:rPr lang="en-US" baseline="0" dirty="0"/>
                  <a:t> the pipeline stages and will appear as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baseline="0" dirty="0"/>
                  <a:t> in fragment shader.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User-defined clipping half-spaces are used for clipping the scene, we will not discuss this.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𝑔𝑙_𝑉𝑒𝑟𝑡𝑒𝑥𝐼𝐷</a:t>
                </a:r>
                <a:r>
                  <a:rPr lang="en-US" dirty="0"/>
                  <a:t> if it’s not the indexed rendering mode,</a:t>
                </a:r>
                <a:r>
                  <a:rPr lang="en-US" baseline="0" dirty="0"/>
                  <a:t> this holds the effective index of the vertex being rendered.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Instanced rendering mode is a way to reduce draw calls, this is not in the scope of </a:t>
                </a:r>
                <a:r>
                  <a:rPr lang="en-US" baseline="0"/>
                  <a:t>this course.</a:t>
                </a:r>
                <a:endParaRPr lang="en-US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03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hold the window space coordinates</a:t>
                </a:r>
                <a:r>
                  <a:rPr lang="en-US" baseline="0" dirty="0"/>
                  <a:t> of the fragment, its forth components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𝑐𝑙𝑖𝑝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aseline="0" dirty="0"/>
                  <a:t>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𝑐𝑙𝑖𝑝</m:t>
                        </m:r>
                      </m:sub>
                    </m:sSub>
                  </m:oMath>
                </a14:m>
                <a:r>
                  <a:rPr lang="en-US" baseline="0" dirty="0"/>
                  <a:t> is the interpolated value of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aseline="0" dirty="0"/>
                  <a:t> component of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baseline="0" dirty="0"/>
                  <a:t>. The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aseline="0" dirty="0"/>
                  <a:t> component of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will be stored</a:t>
                </a:r>
                <a:r>
                  <a:rPr lang="en-US" baseline="0" dirty="0"/>
                  <a:t> in depth buffer, unless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𝐹𝑟𝑎𝑔𝐷𝑒𝑝𝑡h</m:t>
                    </m:r>
                  </m:oMath>
                </a14:m>
                <a:r>
                  <a:rPr lang="en-US" baseline="0" dirty="0"/>
                  <a:t> is modified.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>
                    <a:latin typeface="Cambria Math" panose="02040503050406030204" pitchFamily="18" charset="0"/>
                  </a:rPr>
                  <a:t>𝑔𝑙_</a:t>
                </a:r>
                <a:r>
                  <a:rPr lang="en-US" b="0" i="0">
                    <a:latin typeface="Cambria Math" panose="02040503050406030204" pitchFamily="18" charset="0"/>
                  </a:rPr>
                  <a:t>𝐹𝑟𝑎𝑔𝐶𝑜𝑜𝑟𝑑</a:t>
                </a:r>
                <a:r>
                  <a:rPr lang="en-US" dirty="0"/>
                  <a:t> hold the window space coordinates</a:t>
                </a:r>
                <a:r>
                  <a:rPr lang="en-US" baseline="0" dirty="0"/>
                  <a:t> of the fragment, its forth components is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1/𝑤_𝑐𝑙𝑖𝑝 </a:t>
                </a:r>
                <a:r>
                  <a:rPr lang="en-US" baseline="0" dirty="0"/>
                  <a:t> where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𝑤_𝑐𝑙𝑖𝑝</a:t>
                </a:r>
                <a:r>
                  <a:rPr lang="en-US" baseline="0" dirty="0"/>
                  <a:t> is the interpolated value of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𝑤</a:t>
                </a:r>
                <a:r>
                  <a:rPr lang="en-US" baseline="0" dirty="0"/>
                  <a:t> component of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𝑔𝑙_𝑃𝑜𝑠𝑖𝑡𝑖𝑜𝑛</a:t>
                </a:r>
                <a:r>
                  <a:rPr lang="en-US" baseline="0" dirty="0"/>
                  <a:t>. The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𝑧</a:t>
                </a:r>
                <a:r>
                  <a:rPr lang="en-US" baseline="0" dirty="0"/>
                  <a:t> component of the </a:t>
                </a:r>
                <a:r>
                  <a:rPr lang="en-US" i="0">
                    <a:latin typeface="Cambria Math" panose="02040503050406030204" pitchFamily="18" charset="0"/>
                  </a:rPr>
                  <a:t>𝑔𝑙_</a:t>
                </a:r>
                <a:r>
                  <a:rPr lang="en-US" b="0" i="0">
                    <a:latin typeface="Cambria Math" panose="02040503050406030204" pitchFamily="18" charset="0"/>
                  </a:rPr>
                  <a:t>𝐹𝑟𝑎𝑔𝐶𝑜𝑜𝑟𝑑</a:t>
                </a:r>
                <a:r>
                  <a:rPr lang="en-US" dirty="0"/>
                  <a:t> will be stored</a:t>
                </a:r>
                <a:r>
                  <a:rPr lang="en-US" baseline="0" dirty="0"/>
                  <a:t> in depth buffer, unless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𝑔𝑙_𝐹𝑟𝑎𝑔𝐷𝑒𝑝𝑡ℎ</a:t>
                </a:r>
                <a:r>
                  <a:rPr lang="en-US" baseline="0" dirty="0"/>
                  <a:t> is modified.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9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46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9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3"/>
              </a:rPr>
              <a:t>https://www.khronos.org/opengl/wiki/Data_Type_(GLSL)</a:t>
            </a:r>
            <a:r>
              <a:rPr lang="en-US" sz="1200" dirty="0"/>
              <a:t> (GLSL types)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>
                <a:hlinkClick r:id="rId4"/>
              </a:rPr>
              <a:t>https://www.khronos.org/opengl/wiki/Built-in_Variable_(GLSL)</a:t>
            </a:r>
            <a:r>
              <a:rPr lang="en-US" sz="1200"/>
              <a:t> (GLSL built-in variables)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1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1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1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5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6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Matrices are only of floating point types, single precision and double </a:t>
            </a:r>
            <a:r>
              <a:rPr lang="en-US" baseline="0"/>
              <a:t>precision types.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12/29/2017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khronos.org/opengl/wiki/Built-in_Variable_(GLSL)" TargetMode="External"/><Relationship Id="rId4" Type="http://schemas.openxmlformats.org/officeDocument/2006/relationships/hyperlink" Target="https://www.khronos.org/opengl/wiki/Data_Type_(GLSL)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49" y="703384"/>
            <a:ext cx="10733651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GLSL Shader Language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Matrix Types: Accessing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Components of matrices are accessed by a pair of indices.</a:t>
            </a:r>
          </a:p>
          <a:p>
            <a:r>
              <a:rPr lang="en-US" dirty="0"/>
              <a:t>Each column is access by an index, as a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5C8E7-E5B3-4086-BF1B-9D65479C8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530" y="3823970"/>
            <a:ext cx="6806081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Arrays of each basic type is available.</a:t>
                </a:r>
              </a:p>
              <a:p>
                <a:r>
                  <a:rPr lang="en-US" dirty="0"/>
                  <a:t>Arrays cannot be multidimensional unless on OpenGL 4.3 or above.</a:t>
                </a:r>
              </a:p>
              <a:p>
                <a:r>
                  <a:rPr lang="en-US" dirty="0"/>
                  <a:t>Length of an array must be constant, and specified at deceleration.</a:t>
                </a:r>
              </a:p>
              <a:p>
                <a:r>
                  <a:rPr lang="en-US" dirty="0"/>
                  <a:t>The length of an array is available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341" b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6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Outputs and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22523" cy="4195481"/>
          </a:xfrm>
        </p:spPr>
        <p:txBody>
          <a:bodyPr anchor="b"/>
          <a:lstStyle/>
          <a:p>
            <a:r>
              <a:rPr lang="en-US" dirty="0"/>
              <a:t>Global variables are used for input and output.</a:t>
            </a:r>
          </a:p>
          <a:p>
            <a:r>
              <a:rPr lang="en-US" dirty="0"/>
              <a:t>Shaders have built-in output and input variable.</a:t>
            </a:r>
          </a:p>
          <a:p>
            <a:r>
              <a:rPr lang="en-US" dirty="0"/>
              <a:t>User defined input and output variables are declared in inside the shader as global variables.</a:t>
            </a:r>
          </a:p>
          <a:p>
            <a:r>
              <a:rPr lang="en-US" dirty="0"/>
              <a:t>The input to each shader is from the previous shader output, except for vertex shader.</a:t>
            </a:r>
          </a:p>
          <a:p>
            <a:r>
              <a:rPr lang="en-US" dirty="0"/>
              <a:t>The output of fragment shader is also passed to program rather than the next shader stage (since it is the last shader stage).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2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Shader Outputs and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22523" cy="4195481"/>
          </a:xfrm>
        </p:spPr>
        <p:txBody>
          <a:bodyPr anchor="b"/>
          <a:lstStyle/>
          <a:p>
            <a:r>
              <a:rPr lang="en-US" dirty="0"/>
              <a:t>Output global variables are declared by out keyword.</a:t>
            </a:r>
          </a:p>
          <a:p>
            <a:r>
              <a:rPr lang="en-US" dirty="0"/>
              <a:t>Input global variables are declared by in keyword.</a:t>
            </a:r>
          </a:p>
          <a:p>
            <a:r>
              <a:rPr lang="en-US" dirty="0"/>
              <a:t>Vertex shader needs at least one user defined input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B2E3B-E342-495B-B6DC-71EC522F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386" y="2842750"/>
            <a:ext cx="6402449" cy="21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9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Vertex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𝑉𝑒𝑟𝑡𝑒𝑥𝐼𝐷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 and holds the index of the vertex being processed.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𝐼𝑛𝑠𝑡𝑎𝑛𝑐𝑒𝐼𝐷</m:t>
                    </m:r>
                  </m:oMath>
                </a14:m>
                <a:r>
                  <a:rPr lang="en-US" dirty="0"/>
                  <a:t>	only used in instanced rendering mode.</a:t>
                </a:r>
              </a:p>
              <a:p>
                <a:r>
                  <a:rPr lang="en-US" dirty="0"/>
                  <a:t>Outputs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𝑃𝑜𝑠𝑖𝑡𝑖𝑜𝑛</m:t>
                    </m:r>
                  </m:oMath>
                </a14:m>
                <a:r>
                  <a:rPr lang="en-US" dirty="0"/>
                  <a:t> a variable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the final result of the shader is written to this variable.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𝑃𝑜𝑖𝑛𝑡𝑆𝑖𝑧𝑒</m:t>
                    </m:r>
                  </m:oMath>
                </a14:m>
                <a:r>
                  <a:rPr lang="en-US" dirty="0"/>
                  <a:t> a variable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used for point primitives, determining the height/width of the point being </a:t>
                </a:r>
                <a:r>
                  <a:rPr lang="en-US" dirty="0" err="1"/>
                  <a:t>rastered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𝐶𝑙𝑖𝑝𝐷𝑖𝑠𝑡𝑎𝑛𝑐𝑒</m:t>
                    </m:r>
                  </m:oMath>
                </a14:m>
                <a:r>
                  <a:rPr lang="en-US" dirty="0"/>
                  <a:t> an array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used for user-defined clipping half-space.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r="-975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0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 Fragment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𝐹𝑟𝑎𝑔𝐶𝑜𝑜𝑟𝑑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and holds the windows position of the fragment.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𝐹𝑟𝑜𝑛𝑡𝐹𝑎𝑐𝑖𝑛𝑔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ool</m:t>
                    </m:r>
                  </m:oMath>
                </a14:m>
                <a:r>
                  <a:rPr lang="en-US" dirty="0"/>
                  <a:t> and determines whether the fragment is generated from the front face of the primitive.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𝑃𝑜𝑖𝑛𝑡𝐶𝑜𝑜𝑟𝑑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vec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dirty="0"/>
                  <a:t> and holds the coordinates of the point being rendered with upper-left corner as origin.</a:t>
                </a:r>
              </a:p>
              <a:p>
                <a:pPr lvl="1"/>
                <a:r>
                  <a:rPr lang="en-US" dirty="0"/>
                  <a:t>Some other variables are available since OpenGL 4.0: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𝑆𝑎𝑚𝑝𝑙𝑒𝐼𝐷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𝑆𝑎𝑚𝑝𝑙𝑒𝑃𝑜𝑠𝑖𝑡𝑖𝑜𝑛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𝑆𝑎𝑚𝑝𝑙𝑒𝑀𝑎𝑠𝑘𝐼𝑛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𝐶𝑙𝑖𝑝𝐷𝑖𝑠𝑡𝑎𝑛𝑐𝑒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𝑃𝑟𝑖𝑚𝑖𝑡𝑖𝑣𝑒𝐼𝐷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following variables are available since OpenGL 4.3: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𝐿𝑎𝑦𝑒𝑟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𝑉𝑒𝑖𝑤𝑝𝑜𝑟𝑡𝐼𝑛𝑑𝑒𝑥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r="-115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1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4259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Built-in Input and Output Variables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 Fragment Shader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</p:spPr>
            <p:txBody>
              <a:bodyPr anchor="b"/>
              <a:lstStyle/>
              <a:p>
                <a:r>
                  <a:rPr lang="en-US" dirty="0"/>
                  <a:t>Outputs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𝐹𝑟𝑎𝑔𝐷𝑒𝑝𝑡h</m:t>
                    </m:r>
                  </m:oMath>
                </a14:m>
                <a:r>
                  <a:rPr lang="en-US" dirty="0"/>
                  <a:t> is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 and will be written as depth to depth buffer.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𝑆𝑎𝑚𝑝𝑙𝑒𝑀𝑎𝑠𝑘</m:t>
                    </m:r>
                  </m:oMath>
                </a14:m>
                <a:r>
                  <a:rPr lang="en-US" dirty="0"/>
                  <a:t> is used in </a:t>
                </a:r>
                <a:r>
                  <a:rPr lang="en-US" dirty="0" err="1"/>
                  <a:t>multisampled</a:t>
                </a:r>
                <a:r>
                  <a:rPr lang="en-US" dirty="0"/>
                  <a:t> rendering, and if not modified will be statically filled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𝑆𝑎𝑚𝑝𝑙𝑒𝑀𝑎𝑠𝑘𝐼𝑛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622523" cy="4195481"/>
              </a:xfrm>
              <a:blipFill>
                <a:blip r:embed="rId4"/>
                <a:stretch>
                  <a:fillRect l="-287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2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3639671"/>
            <a:ext cx="11546541" cy="2259105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https://www.khronos.org/opengl/wiki/Data_Type_(GLSL)</a:t>
            </a:r>
            <a:r>
              <a:rPr lang="en-US" sz="2400" dirty="0"/>
              <a:t> (GLSL types)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5"/>
              </a:rPr>
              <a:t>https://www.khronos.org/opengl/wiki/Built-in_Variable_(GLSL)</a:t>
            </a:r>
            <a:r>
              <a:rPr lang="en-US" sz="2400" dirty="0"/>
              <a:t> (GLSL built-in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GLSL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850777"/>
            <a:ext cx="9404723" cy="3397622"/>
          </a:xfrm>
        </p:spPr>
        <p:txBody>
          <a:bodyPr numCol="1" anchor="t"/>
          <a:lstStyle/>
          <a:p>
            <a:r>
              <a:rPr lang="en-US" dirty="0"/>
              <a:t>Each version of OpenGL has a corresponding GLSL language version.</a:t>
            </a:r>
          </a:p>
          <a:p>
            <a:r>
              <a:rPr lang="en-US" dirty="0"/>
              <a:t>The first line at each shader defines the language version.</a:t>
            </a:r>
          </a:p>
          <a:p>
            <a:r>
              <a:rPr lang="en-US" dirty="0"/>
              <a:t>We use OpenGL 4.5 with GLSL version 450. (330 for OpenGL 3.3)</a:t>
            </a:r>
          </a:p>
          <a:p>
            <a:r>
              <a:rPr lang="en-US" dirty="0"/>
              <a:t>GLSL is a C-like language.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501B5-B1B7-45F8-841C-4187FF4CD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42" y="4177553"/>
            <a:ext cx="6369481" cy="25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Main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entry point of a shader is the main function.</a:t>
            </a:r>
          </a:p>
          <a:p>
            <a:r>
              <a:rPr lang="en-US" dirty="0"/>
              <a:t>Main function does not return any values hence the return type is void.</a:t>
            </a:r>
          </a:p>
          <a:p>
            <a:r>
              <a:rPr lang="en-US" dirty="0"/>
              <a:t>Main function does not have any input parameter’s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E1BB6-AC36-4559-9242-13A66B91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73" y="2079811"/>
            <a:ext cx="6580348" cy="25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Scaler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𝑏𝑜𝑜𝑙</m:t>
                    </m:r>
                  </m:oMath>
                </a14:m>
                <a:r>
                  <a:rPr lang="en-US" dirty="0"/>
                  <a:t>: conditional type. Can only 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𝑡𝑟𝑢𝑒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𝑓𝑎𝑙𝑠𝑒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: signed 32-bit, 2’s compliment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𝑖𝑛𝑡</m:t>
                    </m:r>
                  </m:oMath>
                </a14:m>
                <a:r>
                  <a:rPr lang="en-US" dirty="0"/>
                  <a:t>: unsigned 32-bit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en-US" dirty="0"/>
                  <a:t>: IEEE-754 single-precision floating-point.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en-US" dirty="0"/>
                  <a:t>: IEEE-754 double-precision floating-point.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1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𝑏𝑣𝑒𝑐</m:t>
                    </m:r>
                  </m:oMath>
                </a14:m>
                <a:r>
                  <a:rPr lang="en-US" dirty="0"/>
                  <a:t>: vector of </a:t>
                </a:r>
                <a:r>
                  <a:rPr lang="en-US" dirty="0" err="1"/>
                  <a:t>booleans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𝑖𝑣𝑒𝑐</m:t>
                    </m:r>
                  </m:oMath>
                </a14:m>
                <a:r>
                  <a:rPr lang="en-US" dirty="0"/>
                  <a:t>: vector of integer.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𝑢𝑣𝑒𝑐</m:t>
                    </m:r>
                  </m:oMath>
                </a14:m>
                <a:r>
                  <a:rPr lang="en-US" dirty="0"/>
                  <a:t>: vector of unsigned integers.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𝑣𝑒𝑐</m:t>
                    </m:r>
                  </m:oMath>
                </a14:m>
                <a:r>
                  <a:rPr lang="en-US" dirty="0"/>
                  <a:t>: vector of single-precision floating-points.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𝑑𝑣𝑒𝑐</m:t>
                    </m:r>
                  </m:oMath>
                </a14:m>
                <a:r>
                  <a:rPr lang="en-US" dirty="0"/>
                  <a:t>: vector of double-precision floating-point.</a:t>
                </a:r>
              </a:p>
              <a:p>
                <a:r>
                  <a:rPr lang="en-US" dirty="0"/>
                  <a:t>Each of the above types have 2, 3, and 4 component types, e.g.: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4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Accessing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Component of vectors can be accessed by a method called Swizzling:</a:t>
                </a:r>
              </a:p>
              <a:p>
                <a:pPr lvl="1"/>
                <a:r>
                  <a:rPr lang="en-US" dirty="0"/>
                  <a:t>Calling first, second, third and forth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respectively.</a:t>
                </a:r>
              </a:p>
              <a:p>
                <a:pPr lvl="1"/>
                <a:r>
                  <a:rPr lang="en-US" dirty="0"/>
                  <a:t>You can create a vector by accessing any combination of each group up to 4 components.</a:t>
                </a:r>
              </a:p>
              <a:p>
                <a:pPr lvl="1"/>
                <a:r>
                  <a:rPr lang="en-US" dirty="0"/>
                  <a:t>On GLSL 4.2 and later scalers can be swizzled as well, of-course only the first component can be swizzled.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r="-136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Swizzling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660423-55E0-4398-A832-5BAC45653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4751" y="2815868"/>
            <a:ext cx="7600078" cy="2153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1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Vector Types: Accessing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Component of vectors can be accessed by indexing as well. Indices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corresponding to first, second, third, and forth component.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41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33204-CF16-4577-95B7-A0744D024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71" y="4047564"/>
            <a:ext cx="4331569" cy="6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4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39065" cy="1400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Variable Types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Matrix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</p:spPr>
            <p:txBody>
              <a:bodyPr anchor="b">
                <a:normAutofit/>
              </a:bodyPr>
              <a:lstStyle/>
              <a:p>
                <a:r>
                  <a:rPr lang="en-US" dirty="0"/>
                  <a:t>Matrices have same variation of vector types: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single-precision floating-points.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</m:oMath>
                </a14:m>
                <a:r>
                  <a:rPr lang="en-US" dirty="0"/>
                  <a:t>: matrix of double-precision floating-point.</a:t>
                </a:r>
              </a:p>
              <a:p>
                <a:r>
                  <a:rPr lang="en-US" dirty="0"/>
                  <a:t>Each of the above types have 2x2, 3x3, and 4x4 component types, e.g.: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Matrices also can be declared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matrices.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3209365"/>
                <a:ext cx="8946541" cy="3334870"/>
              </a:xfrm>
              <a:blipFill>
                <a:blip r:embed="rId4"/>
                <a:stretch>
                  <a:fillRect l="-341" t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51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35605</TotalTime>
  <Words>1165</Words>
  <Application>Microsoft Office PowerPoint</Application>
  <PresentationFormat>Widescreen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Wingdings 3</vt:lpstr>
      <vt:lpstr>First Slide theme</vt:lpstr>
      <vt:lpstr>Storyboard Layouts</vt:lpstr>
      <vt:lpstr>GLSL Shader Language</vt:lpstr>
      <vt:lpstr>GLSL Version</vt:lpstr>
      <vt:lpstr>Main Function</vt:lpstr>
      <vt:lpstr>Variable Types  Scaler Types</vt:lpstr>
      <vt:lpstr>Variable Types  Vector Types</vt:lpstr>
      <vt:lpstr>Variable Types  Vector Types: Accessing Components</vt:lpstr>
      <vt:lpstr>Variable Types  Vector Types: Swizzling</vt:lpstr>
      <vt:lpstr>Variable Types  Vector Types: Accessing Components</vt:lpstr>
      <vt:lpstr>Variable Types  Matrix Types</vt:lpstr>
      <vt:lpstr>Variable Types  Matrix Types: Accessing Components</vt:lpstr>
      <vt:lpstr>Variable Types  Arrays</vt:lpstr>
      <vt:lpstr>Shader Outputs and Inputs</vt:lpstr>
      <vt:lpstr>Shader Outputs and Inputs</vt:lpstr>
      <vt:lpstr>Built-in Input and Output Variables  Vertex Shader</vt:lpstr>
      <vt:lpstr>Built-in Input and Output Variables   Fragment Shader</vt:lpstr>
      <vt:lpstr>Built-in Input and Output Variables   Fragment Shader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396</cp:revision>
  <dcterms:created xsi:type="dcterms:W3CDTF">2016-10-22T13:06:39Z</dcterms:created>
  <dcterms:modified xsi:type="dcterms:W3CDTF">2017-12-29T12:12:25Z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